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542" y="2418654"/>
            <a:ext cx="9144793" cy="1621677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879" y="3780004"/>
            <a:ext cx="9144000" cy="104125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Enseignement de spécialité</a:t>
            </a:r>
          </a:p>
          <a:p>
            <a:r>
              <a:rPr lang="fr-FR" dirty="0"/>
              <a:t>Classe de première, voie </a:t>
            </a:r>
            <a:r>
              <a:rPr lang="fr-FR" dirty="0" smtClean="0"/>
              <a:t>générale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52" y="67233"/>
            <a:ext cx="3913971" cy="13229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161375" y="4457663"/>
            <a:ext cx="32351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Numérique et Sciences Informatiques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9761462" y="3929337"/>
            <a:ext cx="44310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</a:t>
            </a:r>
            <a:r>
              <a:rPr lang="fr-FR" sz="1400" dirty="0" smtClean="0"/>
              <a:t>spécialité - Classe </a:t>
            </a:r>
            <a:r>
              <a:rPr lang="fr-FR" sz="1400" dirty="0"/>
              <a:t>de </a:t>
            </a:r>
            <a:r>
              <a:rPr lang="fr-FR" sz="1400" dirty="0" smtClean="0"/>
              <a:t>1</a:t>
            </a:r>
            <a:r>
              <a:rPr lang="fr-FR" sz="1400" baseline="30000" dirty="0" smtClean="0"/>
              <a:t>ère</a:t>
            </a:r>
            <a:r>
              <a:rPr lang="fr-FR" sz="1400" dirty="0" smtClean="0"/>
              <a:t> , </a:t>
            </a:r>
            <a:r>
              <a:rPr lang="fr-FR" sz="1400" dirty="0"/>
              <a:t>voie </a:t>
            </a:r>
            <a:r>
              <a:rPr lang="fr-FR" sz="1400" dirty="0" smtClean="0"/>
              <a:t>générale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1155470" y="1392796"/>
            <a:ext cx="8695112" cy="4625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Aft>
                <a:spcPts val="600"/>
              </a:spcAft>
            </a:pPr>
            <a:r>
              <a:rPr lang="fr-FR" dirty="0"/>
              <a:t>L’enseignement NSI :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s’inscrit dans la prolongation des enseignements d’informatique dispensés à l’école primaire, au collège et de l’enseignement commun de sciences numériques et technologie (2nde) ; </a:t>
            </a:r>
            <a:endParaRPr lang="fr-FR" dirty="0" smtClean="0"/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s’appuie </a:t>
            </a:r>
            <a:r>
              <a:rPr lang="fr-FR" dirty="0"/>
              <a:t>sur l’algorithmique pratiquée en mathématiques en seconde </a:t>
            </a:r>
            <a:r>
              <a:rPr lang="fr-FR" dirty="0" smtClean="0"/>
              <a:t>;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a </a:t>
            </a:r>
            <a:r>
              <a:rPr lang="fr-FR" dirty="0"/>
              <a:t>pour objectif l’appropriation des concepts et méthodes qui fondent l’informatique pour préparer les élèves à une poursuite d’études dans l’enseignement supérieur, en les formant à la pratique d’une </a:t>
            </a:r>
            <a:r>
              <a:rPr lang="fr-FR" b="1" dirty="0"/>
              <a:t>démarche scientifique</a:t>
            </a:r>
            <a:r>
              <a:rPr lang="fr-FR" dirty="0"/>
              <a:t> et en développant leur appétence pour des </a:t>
            </a:r>
            <a:r>
              <a:rPr lang="fr-FR" b="1" dirty="0"/>
              <a:t>activités de </a:t>
            </a:r>
            <a:r>
              <a:rPr lang="fr-FR" b="1" dirty="0" smtClean="0"/>
              <a:t>recherche</a:t>
            </a:r>
            <a:r>
              <a:rPr lang="fr-FR" dirty="0" smtClean="0"/>
              <a:t>.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Une </a:t>
            </a:r>
            <a:r>
              <a:rPr lang="fr-FR" dirty="0"/>
              <a:t>place importante (au moins ¼ du temps en 1</a:t>
            </a:r>
            <a:r>
              <a:rPr lang="fr-FR" baseline="30000" dirty="0"/>
              <a:t>ère</a:t>
            </a:r>
            <a:r>
              <a:rPr lang="fr-FR" dirty="0"/>
              <a:t>)  consacrée à la conception et l’élaboration de projets applicatifs par groupe de deux à quatre </a:t>
            </a:r>
            <a:r>
              <a:rPr lang="fr-FR" dirty="0" smtClean="0"/>
              <a:t>élèves.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Les </a:t>
            </a:r>
            <a:r>
              <a:rPr lang="fr-FR" dirty="0"/>
              <a:t>activités pratiques et la réalisation de projets supposent, </a:t>
            </a:r>
            <a:r>
              <a:rPr lang="fr-FR" b="1" dirty="0"/>
              <a:t>pour chaque élève, l’accès à un équipement relié à internet. 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52" y="67233"/>
            <a:ext cx="3913971" cy="1322947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 rot="16200000">
            <a:off x="10161375" y="4457663"/>
            <a:ext cx="32351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Numérique et Sciences Informatiques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9761462" y="3929337"/>
            <a:ext cx="44310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</a:t>
            </a:r>
            <a:r>
              <a:rPr lang="fr-FR" sz="1400" dirty="0" smtClean="0"/>
              <a:t>spécialité - Classe </a:t>
            </a:r>
            <a:r>
              <a:rPr lang="fr-FR" sz="1400" dirty="0"/>
              <a:t>de </a:t>
            </a:r>
            <a:r>
              <a:rPr lang="fr-FR" sz="1400" dirty="0" smtClean="0"/>
              <a:t>1</a:t>
            </a:r>
            <a:r>
              <a:rPr lang="fr-FR" sz="1400" baseline="30000" dirty="0" smtClean="0"/>
              <a:t>ère</a:t>
            </a:r>
            <a:r>
              <a:rPr lang="fr-FR" sz="1400" dirty="0" smtClean="0"/>
              <a:t> , </a:t>
            </a:r>
            <a:r>
              <a:rPr lang="fr-FR" sz="1400" dirty="0"/>
              <a:t>voie </a:t>
            </a:r>
            <a:r>
              <a:rPr lang="fr-FR" sz="1400" dirty="0" smtClean="0"/>
              <a:t>générale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1354976" y="1867683"/>
            <a:ext cx="8695112" cy="317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Histoire de l’informatique (rubrique transversale)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Représentation des données : types et valeurs de base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Représentation des données : types construits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Traitement de données en tables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Interactions entre l’homme et la machine sur le WEB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Architectures matérielles et systèmes d’exploitation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Langages et programmation </a:t>
            </a:r>
          </a:p>
          <a:p>
            <a:pPr marL="285750" indent="-285750">
              <a:lnSpc>
                <a:spcPts val="2500"/>
              </a:lnSpc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Algorithmes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5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215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Archive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Gwladys Lucas</cp:lastModifiedBy>
  <cp:revision>74</cp:revision>
  <dcterms:created xsi:type="dcterms:W3CDTF">2019-01-30T08:43:38Z</dcterms:created>
  <dcterms:modified xsi:type="dcterms:W3CDTF">2019-02-19T14:13:53Z</dcterms:modified>
</cp:coreProperties>
</file>